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FC"/>
    <a:srgbClr val="000000"/>
    <a:srgbClr val="F9FEB4"/>
    <a:srgbClr val="F9BDBD"/>
    <a:srgbClr val="202020"/>
    <a:srgbClr val="CED5FA"/>
    <a:srgbClr val="E1FFEB"/>
    <a:srgbClr val="F9FEDE"/>
    <a:srgbClr val="FBD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0" autoAdjust="0"/>
    <p:restoredTop sz="94660"/>
  </p:normalViewPr>
  <p:slideViewPr>
    <p:cSldViewPr snapToGrid="0">
      <p:cViewPr>
        <p:scale>
          <a:sx n="75" d="100"/>
          <a:sy n="75" d="100"/>
        </p:scale>
        <p:origin x="212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5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2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7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10096500" y="5092700"/>
            <a:ext cx="1978040" cy="1007673"/>
          </a:xfrm>
          <a:prstGeom prst="flowChartAlternateProcess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Karolin</a:t>
            </a:r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Konrad</a:t>
            </a:r>
            <a:endParaRPr lang="et-EE" sz="1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Indrek Lõbus</a:t>
            </a: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Aleksei Detotšenko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3794924" y="3126673"/>
            <a:ext cx="4602151" cy="591956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ProgeArt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Alternate Process 10"/>
          <p:cNvSpPr/>
          <p:nvPr/>
        </p:nvSpPr>
        <p:spPr>
          <a:xfrm>
            <a:off x="3467852" y="1969537"/>
            <a:ext cx="2743200" cy="365760"/>
          </a:xfrm>
          <a:prstGeom prst="flowChartAlternateProcess">
            <a:avLst/>
          </a:prstGeom>
          <a:solidFill>
            <a:srgbClr val="E3F4D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Iga muster erinev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467852" y="2651071"/>
            <a:ext cx="2743200" cy="365760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Juhuarve kasutades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1400493" y="2152417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Kunstilised mustrid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5549031" y="4214270"/>
            <a:ext cx="3548473" cy="365760"/>
          </a:xfrm>
          <a:prstGeom prst="flowChartAlternateProcess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Generatiivne kunst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681607" y="3758894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Taustapildid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5549032" y="3303518"/>
            <a:ext cx="2743200" cy="365760"/>
          </a:xfrm>
          <a:prstGeom prst="flowChartAlternateProcess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Disainertoodetel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676173" y="585894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Projekti taustast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467852" y="3585691"/>
            <a:ext cx="2346330" cy="757718"/>
          </a:xfrm>
          <a:prstGeom prst="flowChartAlternateProcess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Kasutus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8292232" y="5155685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Aeganõudev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8292232" y="5740949"/>
            <a:ext cx="2743200" cy="365760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Keeruline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6126536" y="5302319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Sarnaste loomine käsitsi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4448951" y="5192567"/>
            <a:ext cx="1762101" cy="841014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Miks?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/>
          <p:cNvSpPr>
            <a:spLocks noChangeAspect="1"/>
          </p:cNvSpPr>
          <p:nvPr/>
        </p:nvSpPr>
        <p:spPr>
          <a:xfrm>
            <a:off x="10318861" y="4507251"/>
            <a:ext cx="1284707" cy="1226796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9420097" y="3815089"/>
            <a:ext cx="1309601" cy="1250568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lõuend.py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596"/>
            <a:ext cx="6570846" cy="2585097"/>
          </a:xfrm>
          <a:prstGeom prst="rect">
            <a:avLst/>
          </a:prstGeom>
        </p:spPr>
      </p:pic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9762870" y="2774114"/>
            <a:ext cx="1284707" cy="1226796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Näidised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Connector 13"/>
          <p:cNvSpPr>
            <a:spLocks noChangeAspect="1"/>
          </p:cNvSpPr>
          <p:nvPr/>
        </p:nvSpPr>
        <p:spPr>
          <a:xfrm>
            <a:off x="8424148" y="1405625"/>
            <a:ext cx="1284707" cy="1226796"/>
          </a:xfrm>
          <a:prstGeom prst="flowChartConnector">
            <a:avLst/>
          </a:prstGeom>
          <a:solidFill>
            <a:srgbClr val="F9FEB4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Valminud teosed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8052256" y="2453785"/>
            <a:ext cx="2028492" cy="202849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programm.py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1147" y="2940345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04" y="415053"/>
            <a:ext cx="5782482" cy="1991003"/>
          </a:xfrm>
          <a:prstGeom prst="rect">
            <a:avLst/>
          </a:prstGeom>
        </p:spPr>
      </p:pic>
      <p:sp>
        <p:nvSpPr>
          <p:cNvPr id="4" name="Flowchart: Connector 3"/>
          <p:cNvSpPr/>
          <p:nvPr/>
        </p:nvSpPr>
        <p:spPr>
          <a:xfrm>
            <a:off x="0" y="203200"/>
            <a:ext cx="2448732" cy="2245532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Kasutajaliideses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64" t="-2011"/>
          <a:stretch/>
        </p:blipFill>
        <p:spPr>
          <a:xfrm>
            <a:off x="3093396" y="2752928"/>
            <a:ext cx="6154224" cy="1224456"/>
          </a:xfrm>
          <a:prstGeom prst="rect">
            <a:avLst/>
          </a:prstGeom>
        </p:spPr>
      </p:pic>
      <p:sp>
        <p:nvSpPr>
          <p:cNvPr id="8" name="Flowchart: Alternate Process 7"/>
          <p:cNvSpPr/>
          <p:nvPr/>
        </p:nvSpPr>
        <p:spPr>
          <a:xfrm>
            <a:off x="931332" y="3148076"/>
            <a:ext cx="2334513" cy="458298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Faili loomise 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79" y="4383246"/>
            <a:ext cx="6477904" cy="1047896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1802520" y="4656430"/>
            <a:ext cx="2486919" cy="501528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19" y="1719747"/>
            <a:ext cx="10318981" cy="4777306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473050" y="1468983"/>
            <a:ext cx="2486919" cy="501528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Mustrifunktsioon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Connector 8"/>
          <p:cNvSpPr>
            <a:spLocks noChangeAspect="1"/>
          </p:cNvSpPr>
          <p:nvPr/>
        </p:nvSpPr>
        <p:spPr>
          <a:xfrm>
            <a:off x="6377316" y="4469903"/>
            <a:ext cx="1221837" cy="1166760"/>
          </a:xfrm>
          <a:prstGeom prst="flowChartConnector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PIL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3013005" y="4634142"/>
            <a:ext cx="1842548" cy="1759491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OpenSimplex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7384996" y="4246994"/>
            <a:ext cx="1326697" cy="1266893"/>
          </a:xfrm>
          <a:prstGeom prst="flowChartConnector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lowchart: Connector 5"/>
          <p:cNvSpPr>
            <a:spLocks noChangeAspect="1"/>
          </p:cNvSpPr>
          <p:nvPr/>
        </p:nvSpPr>
        <p:spPr>
          <a:xfrm>
            <a:off x="5989196" y="2218036"/>
            <a:ext cx="2591820" cy="2474988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tkinter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Flowchart: Connector 6"/>
          <p:cNvSpPr>
            <a:spLocks noChangeAspect="1"/>
          </p:cNvSpPr>
          <p:nvPr/>
        </p:nvSpPr>
        <p:spPr>
          <a:xfrm>
            <a:off x="8157244" y="3254220"/>
            <a:ext cx="1842548" cy="1759491"/>
          </a:xfrm>
          <a:prstGeom prst="flowChartConnector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Math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Flowchart: Connector 7"/>
          <p:cNvSpPr>
            <a:spLocks noChangeAspect="1"/>
          </p:cNvSpPr>
          <p:nvPr/>
        </p:nvSpPr>
        <p:spPr>
          <a:xfrm>
            <a:off x="2205270" y="2921187"/>
            <a:ext cx="2232744" cy="2132098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Random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lowchart: Connector 10"/>
          <p:cNvSpPr>
            <a:spLocks noChangeAspect="1"/>
          </p:cNvSpPr>
          <p:nvPr/>
        </p:nvSpPr>
        <p:spPr>
          <a:xfrm>
            <a:off x="4663407" y="4173538"/>
            <a:ext cx="1842548" cy="1759491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cx-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Freeze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lowchart: Connector 4"/>
          <p:cNvSpPr>
            <a:spLocks noChangeAspect="1"/>
          </p:cNvSpPr>
          <p:nvPr/>
        </p:nvSpPr>
        <p:spPr>
          <a:xfrm>
            <a:off x="3778921" y="1718016"/>
            <a:ext cx="2804672" cy="280467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8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pycairo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721910" y="401957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Kasutatud moodulid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5" y="1352350"/>
            <a:ext cx="4369869" cy="436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50" y="1342724"/>
            <a:ext cx="4379495" cy="4379495"/>
          </a:xfrm>
          <a:prstGeom prst="rect">
            <a:avLst/>
          </a:prstGeom>
        </p:spPr>
      </p:pic>
      <p:pic>
        <p:nvPicPr>
          <p:cNvPr id="7" name="Picture 6" descr="https://slack-imgs.com/?c=1&amp;o1=ro&amp;url=https%3A%2F%2Flh3.googleusercontent.com%2F-3reFVLVWxG0%2FX6PFqbaXTVI%2FAAAAAAAANNw%2F0xiRLvqkcyUvQ5077nWa6oHSWa3gnvEoACK8BGAsYHg%2Fs0%2F2020-11-0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158" y="3813198"/>
            <a:ext cx="2543643" cy="280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3.googleusercontent.com/-j6IYmPRIlIw/X9qLRPwT9MI/AAAAAAAANs0/ZoUrlM8ExBwmkfr9fMEqsmzUZfDbztmFQCK8BGAsYHg/s0/unisex-heavy-blend-hoodie-black-5fda8a991cde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1" b="17784"/>
          <a:stretch/>
        </p:blipFill>
        <p:spPr bwMode="auto">
          <a:xfrm>
            <a:off x="8259704" y="1030778"/>
            <a:ext cx="4905040" cy="27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3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Detotšenko</dc:creator>
  <cp:lastModifiedBy>Aleksei Detotšenko</cp:lastModifiedBy>
  <cp:revision>14</cp:revision>
  <dcterms:created xsi:type="dcterms:W3CDTF">2020-12-16T15:37:36Z</dcterms:created>
  <dcterms:modified xsi:type="dcterms:W3CDTF">2020-12-16T22:55:11Z</dcterms:modified>
</cp:coreProperties>
</file>